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7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95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6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5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65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2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6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9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1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9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1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0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6FB0F23-3B45-4057-92D7-60A175991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AB9749-5CC3-79BC-4463-51E64D940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40" y="4670830"/>
            <a:ext cx="10658121" cy="985152"/>
          </a:xfrm>
          <a:solidFill>
            <a:srgbClr val="FFC000"/>
          </a:solidFill>
        </p:spPr>
        <p:txBody>
          <a:bodyPr anchor="b">
            <a:normAutofit/>
          </a:bodyPr>
          <a:lstStyle/>
          <a:p>
            <a:r>
              <a:rPr lang="en-US" dirty="0"/>
              <a:t>THURSDAY, NOVEMBER 21, 2024, 10-2:30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E7EE7-B05B-6011-037D-74A703DA13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3329" y="5655981"/>
            <a:ext cx="9014214" cy="725661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Meet </a:t>
            </a:r>
            <a:r>
              <a:rPr lang="en-US"/>
              <a:t>the Faculty &amp; Philosophy </a:t>
            </a:r>
            <a:r>
              <a:rPr lang="en-US" dirty="0"/>
              <a:t>Club for TREATS, GAMES, AND MORE ON THE QUAD!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9953613-5A5A-4383-B8C2-6A202946F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4291217"/>
          </a:xfrm>
          <a:custGeom>
            <a:avLst/>
            <a:gdLst>
              <a:gd name="connsiteX0" fmla="*/ 11939278 w 12192000"/>
              <a:gd name="connsiteY0" fmla="*/ 4505678 h 4505788"/>
              <a:gd name="connsiteX1" fmla="*/ 11424827 w 12192000"/>
              <a:gd name="connsiteY1" fmla="*/ 4495007 h 4505788"/>
              <a:gd name="connsiteX2" fmla="*/ 10611484 w 12192000"/>
              <a:gd name="connsiteY2" fmla="*/ 4501297 h 4505788"/>
              <a:gd name="connsiteX3" fmla="*/ 1537138 w 12192000"/>
              <a:gd name="connsiteY3" fmla="*/ 4479019 h 4505788"/>
              <a:gd name="connsiteX4" fmla="*/ 113174 w 12192000"/>
              <a:gd name="connsiteY4" fmla="*/ 4461702 h 4505788"/>
              <a:gd name="connsiteX5" fmla="*/ 0 w 12192000"/>
              <a:gd name="connsiteY5" fmla="*/ 4459468 h 4505788"/>
              <a:gd name="connsiteX6" fmla="*/ 0 w 12192000"/>
              <a:gd name="connsiteY6" fmla="*/ 0 h 4505788"/>
              <a:gd name="connsiteX7" fmla="*/ 12192000 w 12192000"/>
              <a:gd name="connsiteY7" fmla="*/ 0 h 4505788"/>
              <a:gd name="connsiteX8" fmla="*/ 12192000 w 12192000"/>
              <a:gd name="connsiteY8" fmla="*/ 4499412 h 4505788"/>
              <a:gd name="connsiteX9" fmla="*/ 12183330 w 12192000"/>
              <a:gd name="connsiteY9" fmla="*/ 4500309 h 4505788"/>
              <a:gd name="connsiteX10" fmla="*/ 11983621 w 12192000"/>
              <a:gd name="connsiteY10" fmla="*/ 4505604 h 4505788"/>
              <a:gd name="connsiteX11" fmla="*/ 11939278 w 12192000"/>
              <a:gd name="connsiteY11" fmla="*/ 4505678 h 450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4505788">
                <a:moveTo>
                  <a:pt x="11939278" y="4505678"/>
                </a:moveTo>
                <a:cubicBezTo>
                  <a:pt x="11817135" y="4504551"/>
                  <a:pt x="11574433" y="4495156"/>
                  <a:pt x="11424827" y="4495007"/>
                </a:cubicBezTo>
                <a:cubicBezTo>
                  <a:pt x="11139862" y="4494723"/>
                  <a:pt x="10930345" y="4504998"/>
                  <a:pt x="10611484" y="4501297"/>
                </a:cubicBezTo>
                <a:cubicBezTo>
                  <a:pt x="8176893" y="4532664"/>
                  <a:pt x="4168459" y="4370065"/>
                  <a:pt x="1537138" y="4479019"/>
                </a:cubicBezTo>
                <a:cubicBezTo>
                  <a:pt x="755355" y="4495523"/>
                  <a:pt x="519578" y="4472425"/>
                  <a:pt x="113174" y="4461702"/>
                </a:cubicBezTo>
                <a:lnTo>
                  <a:pt x="0" y="4459468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499412"/>
                </a:lnTo>
                <a:lnTo>
                  <a:pt x="12183330" y="4500309"/>
                </a:lnTo>
                <a:cubicBezTo>
                  <a:pt x="12145326" y="4501926"/>
                  <a:pt x="12084089" y="4500034"/>
                  <a:pt x="11983621" y="4505604"/>
                </a:cubicBezTo>
                <a:cubicBezTo>
                  <a:pt x="11971715" y="4505831"/>
                  <a:pt x="11956727" y="4505839"/>
                  <a:pt x="11939278" y="4505678"/>
                </a:cubicBezTo>
                <a:close/>
              </a:path>
            </a:pathLst>
          </a:custGeom>
          <a:solidFill>
            <a:srgbClr val="FFFFF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A drawing of a person's face&#10;&#10;Description automatically generated">
            <a:extLst>
              <a:ext uri="{FF2B5EF4-FFF2-40B4-BE49-F238E27FC236}">
                <a16:creationId xmlns:a16="http://schemas.microsoft.com/office/drawing/2014/main" id="{FEA2471E-91AF-E78D-9E91-CC6CB6E058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5" r="-1" b="-1"/>
          <a:stretch/>
        </p:blipFill>
        <p:spPr>
          <a:xfrm>
            <a:off x="2" y="0"/>
            <a:ext cx="12191998" cy="429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66649"/>
      </p:ext>
    </p:extLst>
  </p:cSld>
  <p:clrMapOvr>
    <a:masterClrMapping/>
  </p:clrMapOvr>
</p:sld>
</file>

<file path=ppt/theme/theme1.xml><?xml version="1.0" encoding="utf-8"?>
<a:theme xmlns:a="http://schemas.openxmlformats.org/drawingml/2006/main" name="ChitchatVTI">
  <a:themeElements>
    <a:clrScheme name="bubbles">
      <a:dk1>
        <a:sysClr val="windowText" lastClr="000000"/>
      </a:dk1>
      <a:lt1>
        <a:sysClr val="window" lastClr="FFFFFF"/>
      </a:lt1>
      <a:dk2>
        <a:srgbClr val="071819"/>
      </a:dk2>
      <a:lt2>
        <a:srgbClr val="D5F2EB"/>
      </a:lt2>
      <a:accent1>
        <a:srgbClr val="38B698"/>
      </a:accent1>
      <a:accent2>
        <a:srgbClr val="528BD6"/>
      </a:accent2>
      <a:accent3>
        <a:srgbClr val="31A7C7"/>
      </a:accent3>
      <a:accent4>
        <a:srgbClr val="F15843"/>
      </a:accent4>
      <a:accent5>
        <a:srgbClr val="DE3A6D"/>
      </a:accent5>
      <a:accent6>
        <a:srgbClr val="7AAE3C"/>
      </a:accent6>
      <a:hlink>
        <a:srgbClr val="2F9880"/>
      </a:hlink>
      <a:folHlink>
        <a:srgbClr val="396CD1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The Hand</vt:lpstr>
      <vt:lpstr>The Serif Hand</vt:lpstr>
      <vt:lpstr>ChitchatVTI</vt:lpstr>
      <vt:lpstr>THURSDAY, NOVEMBER 21, 2024, 10-2:30</vt:lpstr>
    </vt:vector>
  </TitlesOfParts>
  <Company>West Chester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NOVEMBER 16, 10-2:30</dc:title>
  <dc:creator>Striblen, Cassie</dc:creator>
  <cp:lastModifiedBy>Striblen, Cassie</cp:lastModifiedBy>
  <cp:revision>2</cp:revision>
  <dcterms:created xsi:type="dcterms:W3CDTF">2023-10-30T13:38:00Z</dcterms:created>
  <dcterms:modified xsi:type="dcterms:W3CDTF">2024-06-20T19:08:45Z</dcterms:modified>
</cp:coreProperties>
</file>