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66B3EB-D2A8-48F2-B493-052551810625}" v="1" dt="2024-06-24T20:36:37.7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varScale="1">
        <p:scale>
          <a:sx n="95" d="100"/>
          <a:sy n="95" d="100"/>
        </p:scale>
        <p:origin x="21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49D34-AB03-ABDB-0CDE-6F0F805D10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7C44B1-7150-0C1B-D273-6C9B1BBA9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EDB73D-F880-8A1C-13AE-7279F96F3A54}"/>
              </a:ext>
            </a:extLst>
          </p:cNvPr>
          <p:cNvSpPr>
            <a:spLocks noGrp="1"/>
          </p:cNvSpPr>
          <p:nvPr>
            <p:ph type="dt" sz="half" idx="10"/>
          </p:nvPr>
        </p:nvSpPr>
        <p:spPr/>
        <p:txBody>
          <a:bodyPr/>
          <a:lstStyle/>
          <a:p>
            <a:fld id="{559A39DA-68C8-4092-A405-51C8F1C3EC10}" type="datetimeFigureOut">
              <a:rPr lang="en-US" smtClean="0"/>
              <a:t>6/28/2024</a:t>
            </a:fld>
            <a:endParaRPr lang="en-US"/>
          </a:p>
        </p:txBody>
      </p:sp>
      <p:sp>
        <p:nvSpPr>
          <p:cNvPr id="5" name="Footer Placeholder 4">
            <a:extLst>
              <a:ext uri="{FF2B5EF4-FFF2-40B4-BE49-F238E27FC236}">
                <a16:creationId xmlns:a16="http://schemas.microsoft.com/office/drawing/2014/main" id="{B8930375-6A6C-3F6D-0740-70B931D177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4FD733-C464-C9B9-88F9-2F3A29F2F68E}"/>
              </a:ext>
            </a:extLst>
          </p:cNvPr>
          <p:cNvSpPr>
            <a:spLocks noGrp="1"/>
          </p:cNvSpPr>
          <p:nvPr>
            <p:ph type="sldNum" sz="quarter" idx="12"/>
          </p:nvPr>
        </p:nvSpPr>
        <p:spPr/>
        <p:txBody>
          <a:bodyPr/>
          <a:lstStyle/>
          <a:p>
            <a:fld id="{48FAA9BD-416E-4065-85BE-5D2493EDE301}" type="slidenum">
              <a:rPr lang="en-US" smtClean="0"/>
              <a:t>‹#›</a:t>
            </a:fld>
            <a:endParaRPr lang="en-US"/>
          </a:p>
        </p:txBody>
      </p:sp>
    </p:spTree>
    <p:extLst>
      <p:ext uri="{BB962C8B-B14F-4D97-AF65-F5344CB8AC3E}">
        <p14:creationId xmlns:p14="http://schemas.microsoft.com/office/powerpoint/2010/main" val="3501434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FF4-E564-4AF7-FB63-55A43FCA53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4195B1-2701-99A4-BE90-1C2E95AF0B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1E5569-A5BC-58B6-C716-5223071F93D2}"/>
              </a:ext>
            </a:extLst>
          </p:cNvPr>
          <p:cNvSpPr>
            <a:spLocks noGrp="1"/>
          </p:cNvSpPr>
          <p:nvPr>
            <p:ph type="dt" sz="half" idx="10"/>
          </p:nvPr>
        </p:nvSpPr>
        <p:spPr/>
        <p:txBody>
          <a:bodyPr/>
          <a:lstStyle/>
          <a:p>
            <a:fld id="{559A39DA-68C8-4092-A405-51C8F1C3EC10}" type="datetimeFigureOut">
              <a:rPr lang="en-US" smtClean="0"/>
              <a:t>6/28/2024</a:t>
            </a:fld>
            <a:endParaRPr lang="en-US"/>
          </a:p>
        </p:txBody>
      </p:sp>
      <p:sp>
        <p:nvSpPr>
          <p:cNvPr id="5" name="Footer Placeholder 4">
            <a:extLst>
              <a:ext uri="{FF2B5EF4-FFF2-40B4-BE49-F238E27FC236}">
                <a16:creationId xmlns:a16="http://schemas.microsoft.com/office/drawing/2014/main" id="{938CB8F4-3951-BC3F-EB58-54EF1C7FCF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24500D-520C-4AB6-1142-890E50499068}"/>
              </a:ext>
            </a:extLst>
          </p:cNvPr>
          <p:cNvSpPr>
            <a:spLocks noGrp="1"/>
          </p:cNvSpPr>
          <p:nvPr>
            <p:ph type="sldNum" sz="quarter" idx="12"/>
          </p:nvPr>
        </p:nvSpPr>
        <p:spPr/>
        <p:txBody>
          <a:bodyPr/>
          <a:lstStyle/>
          <a:p>
            <a:fld id="{48FAA9BD-416E-4065-85BE-5D2493EDE301}" type="slidenum">
              <a:rPr lang="en-US" smtClean="0"/>
              <a:t>‹#›</a:t>
            </a:fld>
            <a:endParaRPr lang="en-US"/>
          </a:p>
        </p:txBody>
      </p:sp>
    </p:spTree>
    <p:extLst>
      <p:ext uri="{BB962C8B-B14F-4D97-AF65-F5344CB8AC3E}">
        <p14:creationId xmlns:p14="http://schemas.microsoft.com/office/powerpoint/2010/main" val="183211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19DCFC-4217-F602-0431-CAB869D726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463861-AE19-4C93-8318-B590EA3C1E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DC02E4-AB4A-FF23-3D80-E4EC2FF2B8A6}"/>
              </a:ext>
            </a:extLst>
          </p:cNvPr>
          <p:cNvSpPr>
            <a:spLocks noGrp="1"/>
          </p:cNvSpPr>
          <p:nvPr>
            <p:ph type="dt" sz="half" idx="10"/>
          </p:nvPr>
        </p:nvSpPr>
        <p:spPr/>
        <p:txBody>
          <a:bodyPr/>
          <a:lstStyle/>
          <a:p>
            <a:fld id="{559A39DA-68C8-4092-A405-51C8F1C3EC10}" type="datetimeFigureOut">
              <a:rPr lang="en-US" smtClean="0"/>
              <a:t>6/28/2024</a:t>
            </a:fld>
            <a:endParaRPr lang="en-US"/>
          </a:p>
        </p:txBody>
      </p:sp>
      <p:sp>
        <p:nvSpPr>
          <p:cNvPr id="5" name="Footer Placeholder 4">
            <a:extLst>
              <a:ext uri="{FF2B5EF4-FFF2-40B4-BE49-F238E27FC236}">
                <a16:creationId xmlns:a16="http://schemas.microsoft.com/office/drawing/2014/main" id="{BA463F85-0BB9-0BAD-5DA4-4558234AB1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7E82AA-5928-F9D9-71F2-E8C2E61BAC31}"/>
              </a:ext>
            </a:extLst>
          </p:cNvPr>
          <p:cNvSpPr>
            <a:spLocks noGrp="1"/>
          </p:cNvSpPr>
          <p:nvPr>
            <p:ph type="sldNum" sz="quarter" idx="12"/>
          </p:nvPr>
        </p:nvSpPr>
        <p:spPr/>
        <p:txBody>
          <a:bodyPr/>
          <a:lstStyle/>
          <a:p>
            <a:fld id="{48FAA9BD-416E-4065-85BE-5D2493EDE301}" type="slidenum">
              <a:rPr lang="en-US" smtClean="0"/>
              <a:t>‹#›</a:t>
            </a:fld>
            <a:endParaRPr lang="en-US"/>
          </a:p>
        </p:txBody>
      </p:sp>
    </p:spTree>
    <p:extLst>
      <p:ext uri="{BB962C8B-B14F-4D97-AF65-F5344CB8AC3E}">
        <p14:creationId xmlns:p14="http://schemas.microsoft.com/office/powerpoint/2010/main" val="168075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2EF09-9EE9-6F62-39FC-3DC5FDE1CF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2EE255-8B44-E92A-68A4-626A3E92CB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ACF12A-0796-2798-F6E3-3A56CBAA6BA2}"/>
              </a:ext>
            </a:extLst>
          </p:cNvPr>
          <p:cNvSpPr>
            <a:spLocks noGrp="1"/>
          </p:cNvSpPr>
          <p:nvPr>
            <p:ph type="dt" sz="half" idx="10"/>
          </p:nvPr>
        </p:nvSpPr>
        <p:spPr/>
        <p:txBody>
          <a:bodyPr/>
          <a:lstStyle/>
          <a:p>
            <a:fld id="{559A39DA-68C8-4092-A405-51C8F1C3EC10}" type="datetimeFigureOut">
              <a:rPr lang="en-US" smtClean="0"/>
              <a:t>6/28/2024</a:t>
            </a:fld>
            <a:endParaRPr lang="en-US"/>
          </a:p>
        </p:txBody>
      </p:sp>
      <p:sp>
        <p:nvSpPr>
          <p:cNvPr id="5" name="Footer Placeholder 4">
            <a:extLst>
              <a:ext uri="{FF2B5EF4-FFF2-40B4-BE49-F238E27FC236}">
                <a16:creationId xmlns:a16="http://schemas.microsoft.com/office/drawing/2014/main" id="{4DD7CFE8-B25C-2A21-1E66-EE85ABEFB7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776CE9-A490-6026-53C4-B40F0DC13AFB}"/>
              </a:ext>
            </a:extLst>
          </p:cNvPr>
          <p:cNvSpPr>
            <a:spLocks noGrp="1"/>
          </p:cNvSpPr>
          <p:nvPr>
            <p:ph type="sldNum" sz="quarter" idx="12"/>
          </p:nvPr>
        </p:nvSpPr>
        <p:spPr/>
        <p:txBody>
          <a:bodyPr/>
          <a:lstStyle/>
          <a:p>
            <a:fld id="{48FAA9BD-416E-4065-85BE-5D2493EDE301}" type="slidenum">
              <a:rPr lang="en-US" smtClean="0"/>
              <a:t>‹#›</a:t>
            </a:fld>
            <a:endParaRPr lang="en-US"/>
          </a:p>
        </p:txBody>
      </p:sp>
    </p:spTree>
    <p:extLst>
      <p:ext uri="{BB962C8B-B14F-4D97-AF65-F5344CB8AC3E}">
        <p14:creationId xmlns:p14="http://schemas.microsoft.com/office/powerpoint/2010/main" val="2078871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505DC-B20A-24C0-2BDB-48D10F3758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614006-CAA7-A376-0563-ECC3B302A53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BC86BC-DC72-EBFA-59E0-8599DA1B70AE}"/>
              </a:ext>
            </a:extLst>
          </p:cNvPr>
          <p:cNvSpPr>
            <a:spLocks noGrp="1"/>
          </p:cNvSpPr>
          <p:nvPr>
            <p:ph type="dt" sz="half" idx="10"/>
          </p:nvPr>
        </p:nvSpPr>
        <p:spPr/>
        <p:txBody>
          <a:bodyPr/>
          <a:lstStyle/>
          <a:p>
            <a:fld id="{559A39DA-68C8-4092-A405-51C8F1C3EC10}" type="datetimeFigureOut">
              <a:rPr lang="en-US" smtClean="0"/>
              <a:t>6/28/2024</a:t>
            </a:fld>
            <a:endParaRPr lang="en-US"/>
          </a:p>
        </p:txBody>
      </p:sp>
      <p:sp>
        <p:nvSpPr>
          <p:cNvPr id="5" name="Footer Placeholder 4">
            <a:extLst>
              <a:ext uri="{FF2B5EF4-FFF2-40B4-BE49-F238E27FC236}">
                <a16:creationId xmlns:a16="http://schemas.microsoft.com/office/drawing/2014/main" id="{E398FFB1-B32E-8297-1B02-7D8421D53E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497D9A-E708-A17C-E885-E8D9C134A989}"/>
              </a:ext>
            </a:extLst>
          </p:cNvPr>
          <p:cNvSpPr>
            <a:spLocks noGrp="1"/>
          </p:cNvSpPr>
          <p:nvPr>
            <p:ph type="sldNum" sz="quarter" idx="12"/>
          </p:nvPr>
        </p:nvSpPr>
        <p:spPr/>
        <p:txBody>
          <a:bodyPr/>
          <a:lstStyle/>
          <a:p>
            <a:fld id="{48FAA9BD-416E-4065-85BE-5D2493EDE301}" type="slidenum">
              <a:rPr lang="en-US" smtClean="0"/>
              <a:t>‹#›</a:t>
            </a:fld>
            <a:endParaRPr lang="en-US"/>
          </a:p>
        </p:txBody>
      </p:sp>
    </p:spTree>
    <p:extLst>
      <p:ext uri="{BB962C8B-B14F-4D97-AF65-F5344CB8AC3E}">
        <p14:creationId xmlns:p14="http://schemas.microsoft.com/office/powerpoint/2010/main" val="4236247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67CCD-0C97-152C-214E-26C2280F99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EB2C4A-1A8F-7E33-2826-0113C6ABB57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29E39E-17C3-5F72-41FC-20EAFC5946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CEAB57-B60F-D6BA-096C-B3AD01E4DD27}"/>
              </a:ext>
            </a:extLst>
          </p:cNvPr>
          <p:cNvSpPr>
            <a:spLocks noGrp="1"/>
          </p:cNvSpPr>
          <p:nvPr>
            <p:ph type="dt" sz="half" idx="10"/>
          </p:nvPr>
        </p:nvSpPr>
        <p:spPr/>
        <p:txBody>
          <a:bodyPr/>
          <a:lstStyle/>
          <a:p>
            <a:fld id="{559A39DA-68C8-4092-A405-51C8F1C3EC10}" type="datetimeFigureOut">
              <a:rPr lang="en-US" smtClean="0"/>
              <a:t>6/28/2024</a:t>
            </a:fld>
            <a:endParaRPr lang="en-US"/>
          </a:p>
        </p:txBody>
      </p:sp>
      <p:sp>
        <p:nvSpPr>
          <p:cNvPr id="6" name="Footer Placeholder 5">
            <a:extLst>
              <a:ext uri="{FF2B5EF4-FFF2-40B4-BE49-F238E27FC236}">
                <a16:creationId xmlns:a16="http://schemas.microsoft.com/office/drawing/2014/main" id="{8B352316-43B6-51F6-EF03-0A9DB5F672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79EAA6-3100-6417-03BC-715AD3771C46}"/>
              </a:ext>
            </a:extLst>
          </p:cNvPr>
          <p:cNvSpPr>
            <a:spLocks noGrp="1"/>
          </p:cNvSpPr>
          <p:nvPr>
            <p:ph type="sldNum" sz="quarter" idx="12"/>
          </p:nvPr>
        </p:nvSpPr>
        <p:spPr/>
        <p:txBody>
          <a:bodyPr/>
          <a:lstStyle/>
          <a:p>
            <a:fld id="{48FAA9BD-416E-4065-85BE-5D2493EDE301}" type="slidenum">
              <a:rPr lang="en-US" smtClean="0"/>
              <a:t>‹#›</a:t>
            </a:fld>
            <a:endParaRPr lang="en-US"/>
          </a:p>
        </p:txBody>
      </p:sp>
    </p:spTree>
    <p:extLst>
      <p:ext uri="{BB962C8B-B14F-4D97-AF65-F5344CB8AC3E}">
        <p14:creationId xmlns:p14="http://schemas.microsoft.com/office/powerpoint/2010/main" val="2512547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B7449-4315-43D2-8A87-E6664F31C2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6A552-6421-E759-378D-F4D80377D2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2042B9-16D8-C1B8-DDB4-773CD31929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AFDEEF-D9EA-F99A-B1D4-FBB032B0B0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8C4F86-FDA7-4D8E-69AB-40C51B88D5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39E7B9-9E76-B367-BD49-9E0DA2CA9F82}"/>
              </a:ext>
            </a:extLst>
          </p:cNvPr>
          <p:cNvSpPr>
            <a:spLocks noGrp="1"/>
          </p:cNvSpPr>
          <p:nvPr>
            <p:ph type="dt" sz="half" idx="10"/>
          </p:nvPr>
        </p:nvSpPr>
        <p:spPr/>
        <p:txBody>
          <a:bodyPr/>
          <a:lstStyle/>
          <a:p>
            <a:fld id="{559A39DA-68C8-4092-A405-51C8F1C3EC10}" type="datetimeFigureOut">
              <a:rPr lang="en-US" smtClean="0"/>
              <a:t>6/28/2024</a:t>
            </a:fld>
            <a:endParaRPr lang="en-US"/>
          </a:p>
        </p:txBody>
      </p:sp>
      <p:sp>
        <p:nvSpPr>
          <p:cNvPr id="8" name="Footer Placeholder 7">
            <a:extLst>
              <a:ext uri="{FF2B5EF4-FFF2-40B4-BE49-F238E27FC236}">
                <a16:creationId xmlns:a16="http://schemas.microsoft.com/office/drawing/2014/main" id="{59C9217D-A82A-72F2-105A-1E3EE9B5B3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9C016A-4D34-D056-91B1-44E9BEE330A1}"/>
              </a:ext>
            </a:extLst>
          </p:cNvPr>
          <p:cNvSpPr>
            <a:spLocks noGrp="1"/>
          </p:cNvSpPr>
          <p:nvPr>
            <p:ph type="sldNum" sz="quarter" idx="12"/>
          </p:nvPr>
        </p:nvSpPr>
        <p:spPr/>
        <p:txBody>
          <a:bodyPr/>
          <a:lstStyle/>
          <a:p>
            <a:fld id="{48FAA9BD-416E-4065-85BE-5D2493EDE301}" type="slidenum">
              <a:rPr lang="en-US" smtClean="0"/>
              <a:t>‹#›</a:t>
            </a:fld>
            <a:endParaRPr lang="en-US"/>
          </a:p>
        </p:txBody>
      </p:sp>
    </p:spTree>
    <p:extLst>
      <p:ext uri="{BB962C8B-B14F-4D97-AF65-F5344CB8AC3E}">
        <p14:creationId xmlns:p14="http://schemas.microsoft.com/office/powerpoint/2010/main" val="426911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1319D-0A66-EFF5-0FD9-F43458081A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6164F86-0C50-9BA0-4EDF-2C22EC332E6B}"/>
              </a:ext>
            </a:extLst>
          </p:cNvPr>
          <p:cNvSpPr>
            <a:spLocks noGrp="1"/>
          </p:cNvSpPr>
          <p:nvPr>
            <p:ph type="dt" sz="half" idx="10"/>
          </p:nvPr>
        </p:nvSpPr>
        <p:spPr/>
        <p:txBody>
          <a:bodyPr/>
          <a:lstStyle/>
          <a:p>
            <a:fld id="{559A39DA-68C8-4092-A405-51C8F1C3EC10}" type="datetimeFigureOut">
              <a:rPr lang="en-US" smtClean="0"/>
              <a:t>6/28/2024</a:t>
            </a:fld>
            <a:endParaRPr lang="en-US"/>
          </a:p>
        </p:txBody>
      </p:sp>
      <p:sp>
        <p:nvSpPr>
          <p:cNvPr id="4" name="Footer Placeholder 3">
            <a:extLst>
              <a:ext uri="{FF2B5EF4-FFF2-40B4-BE49-F238E27FC236}">
                <a16:creationId xmlns:a16="http://schemas.microsoft.com/office/drawing/2014/main" id="{C1DA2284-E4E6-E191-6B06-33B22B505F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E04359-06A5-97A0-B8A2-182A35027CA4}"/>
              </a:ext>
            </a:extLst>
          </p:cNvPr>
          <p:cNvSpPr>
            <a:spLocks noGrp="1"/>
          </p:cNvSpPr>
          <p:nvPr>
            <p:ph type="sldNum" sz="quarter" idx="12"/>
          </p:nvPr>
        </p:nvSpPr>
        <p:spPr/>
        <p:txBody>
          <a:bodyPr/>
          <a:lstStyle/>
          <a:p>
            <a:fld id="{48FAA9BD-416E-4065-85BE-5D2493EDE301}" type="slidenum">
              <a:rPr lang="en-US" smtClean="0"/>
              <a:t>‹#›</a:t>
            </a:fld>
            <a:endParaRPr lang="en-US"/>
          </a:p>
        </p:txBody>
      </p:sp>
    </p:spTree>
    <p:extLst>
      <p:ext uri="{BB962C8B-B14F-4D97-AF65-F5344CB8AC3E}">
        <p14:creationId xmlns:p14="http://schemas.microsoft.com/office/powerpoint/2010/main" val="3189898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C18C0C-ABCE-E0E4-BE2D-05DA027413A3}"/>
              </a:ext>
            </a:extLst>
          </p:cNvPr>
          <p:cNvSpPr>
            <a:spLocks noGrp="1"/>
          </p:cNvSpPr>
          <p:nvPr>
            <p:ph type="dt" sz="half" idx="10"/>
          </p:nvPr>
        </p:nvSpPr>
        <p:spPr/>
        <p:txBody>
          <a:bodyPr/>
          <a:lstStyle/>
          <a:p>
            <a:fld id="{559A39DA-68C8-4092-A405-51C8F1C3EC10}" type="datetimeFigureOut">
              <a:rPr lang="en-US" smtClean="0"/>
              <a:t>6/28/2024</a:t>
            </a:fld>
            <a:endParaRPr lang="en-US"/>
          </a:p>
        </p:txBody>
      </p:sp>
      <p:sp>
        <p:nvSpPr>
          <p:cNvPr id="3" name="Footer Placeholder 2">
            <a:extLst>
              <a:ext uri="{FF2B5EF4-FFF2-40B4-BE49-F238E27FC236}">
                <a16:creationId xmlns:a16="http://schemas.microsoft.com/office/drawing/2014/main" id="{635EBE7F-275A-A27E-1722-5107471297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04D8CD-9E50-3622-14EA-C5512C993DC5}"/>
              </a:ext>
            </a:extLst>
          </p:cNvPr>
          <p:cNvSpPr>
            <a:spLocks noGrp="1"/>
          </p:cNvSpPr>
          <p:nvPr>
            <p:ph type="sldNum" sz="quarter" idx="12"/>
          </p:nvPr>
        </p:nvSpPr>
        <p:spPr/>
        <p:txBody>
          <a:bodyPr/>
          <a:lstStyle/>
          <a:p>
            <a:fld id="{48FAA9BD-416E-4065-85BE-5D2493EDE301}" type="slidenum">
              <a:rPr lang="en-US" smtClean="0"/>
              <a:t>‹#›</a:t>
            </a:fld>
            <a:endParaRPr lang="en-US"/>
          </a:p>
        </p:txBody>
      </p:sp>
    </p:spTree>
    <p:extLst>
      <p:ext uri="{BB962C8B-B14F-4D97-AF65-F5344CB8AC3E}">
        <p14:creationId xmlns:p14="http://schemas.microsoft.com/office/powerpoint/2010/main" val="392159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3D51-CB7C-2323-9BA1-C93870CD2E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6706CB-E1BD-3147-0F7C-C3C477583E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00AEF4-D462-BC8A-5DDF-A39B7C1108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240CD8-C398-CC18-C7C2-C42B0E8A5470}"/>
              </a:ext>
            </a:extLst>
          </p:cNvPr>
          <p:cNvSpPr>
            <a:spLocks noGrp="1"/>
          </p:cNvSpPr>
          <p:nvPr>
            <p:ph type="dt" sz="half" idx="10"/>
          </p:nvPr>
        </p:nvSpPr>
        <p:spPr/>
        <p:txBody>
          <a:bodyPr/>
          <a:lstStyle/>
          <a:p>
            <a:fld id="{559A39DA-68C8-4092-A405-51C8F1C3EC10}" type="datetimeFigureOut">
              <a:rPr lang="en-US" smtClean="0"/>
              <a:t>6/28/2024</a:t>
            </a:fld>
            <a:endParaRPr lang="en-US"/>
          </a:p>
        </p:txBody>
      </p:sp>
      <p:sp>
        <p:nvSpPr>
          <p:cNvPr id="6" name="Footer Placeholder 5">
            <a:extLst>
              <a:ext uri="{FF2B5EF4-FFF2-40B4-BE49-F238E27FC236}">
                <a16:creationId xmlns:a16="http://schemas.microsoft.com/office/drawing/2014/main" id="{8623595F-6F8A-5F24-0637-287327CA90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8DB7C9-E444-230E-26C8-2D2AB82C7EAF}"/>
              </a:ext>
            </a:extLst>
          </p:cNvPr>
          <p:cNvSpPr>
            <a:spLocks noGrp="1"/>
          </p:cNvSpPr>
          <p:nvPr>
            <p:ph type="sldNum" sz="quarter" idx="12"/>
          </p:nvPr>
        </p:nvSpPr>
        <p:spPr/>
        <p:txBody>
          <a:bodyPr/>
          <a:lstStyle/>
          <a:p>
            <a:fld id="{48FAA9BD-416E-4065-85BE-5D2493EDE301}" type="slidenum">
              <a:rPr lang="en-US" smtClean="0"/>
              <a:t>‹#›</a:t>
            </a:fld>
            <a:endParaRPr lang="en-US"/>
          </a:p>
        </p:txBody>
      </p:sp>
    </p:spTree>
    <p:extLst>
      <p:ext uri="{BB962C8B-B14F-4D97-AF65-F5344CB8AC3E}">
        <p14:creationId xmlns:p14="http://schemas.microsoft.com/office/powerpoint/2010/main" val="133503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42DB7-18EA-D8CD-E197-FA05A4F5E8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F1251CB-F302-7078-D014-EADB02CA1D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00B74D-4C12-75E0-A80A-9AC1070FCB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235E82-0F2D-EECB-C2E0-59BCA1068F34}"/>
              </a:ext>
            </a:extLst>
          </p:cNvPr>
          <p:cNvSpPr>
            <a:spLocks noGrp="1"/>
          </p:cNvSpPr>
          <p:nvPr>
            <p:ph type="dt" sz="half" idx="10"/>
          </p:nvPr>
        </p:nvSpPr>
        <p:spPr/>
        <p:txBody>
          <a:bodyPr/>
          <a:lstStyle/>
          <a:p>
            <a:fld id="{559A39DA-68C8-4092-A405-51C8F1C3EC10}" type="datetimeFigureOut">
              <a:rPr lang="en-US" smtClean="0"/>
              <a:t>6/28/2024</a:t>
            </a:fld>
            <a:endParaRPr lang="en-US"/>
          </a:p>
        </p:txBody>
      </p:sp>
      <p:sp>
        <p:nvSpPr>
          <p:cNvPr id="6" name="Footer Placeholder 5">
            <a:extLst>
              <a:ext uri="{FF2B5EF4-FFF2-40B4-BE49-F238E27FC236}">
                <a16:creationId xmlns:a16="http://schemas.microsoft.com/office/drawing/2014/main" id="{B26522B7-99FE-5341-0B16-D84A9EE2E0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389B79-A42E-2AFF-CB93-1D324DF316EB}"/>
              </a:ext>
            </a:extLst>
          </p:cNvPr>
          <p:cNvSpPr>
            <a:spLocks noGrp="1"/>
          </p:cNvSpPr>
          <p:nvPr>
            <p:ph type="sldNum" sz="quarter" idx="12"/>
          </p:nvPr>
        </p:nvSpPr>
        <p:spPr/>
        <p:txBody>
          <a:bodyPr/>
          <a:lstStyle/>
          <a:p>
            <a:fld id="{48FAA9BD-416E-4065-85BE-5D2493EDE301}" type="slidenum">
              <a:rPr lang="en-US" smtClean="0"/>
              <a:t>‹#›</a:t>
            </a:fld>
            <a:endParaRPr lang="en-US"/>
          </a:p>
        </p:txBody>
      </p:sp>
    </p:spTree>
    <p:extLst>
      <p:ext uri="{BB962C8B-B14F-4D97-AF65-F5344CB8AC3E}">
        <p14:creationId xmlns:p14="http://schemas.microsoft.com/office/powerpoint/2010/main" val="1661888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74916E-88AA-19B0-7CB7-DC5F4351D2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52A747-A13D-A4EE-13FA-689C57827B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DBE870-F6EE-367B-8EB5-7A67816CDE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59A39DA-68C8-4092-A405-51C8F1C3EC10}" type="datetimeFigureOut">
              <a:rPr lang="en-US" smtClean="0"/>
              <a:t>6/28/2024</a:t>
            </a:fld>
            <a:endParaRPr lang="en-US"/>
          </a:p>
        </p:txBody>
      </p:sp>
      <p:sp>
        <p:nvSpPr>
          <p:cNvPr id="5" name="Footer Placeholder 4">
            <a:extLst>
              <a:ext uri="{FF2B5EF4-FFF2-40B4-BE49-F238E27FC236}">
                <a16:creationId xmlns:a16="http://schemas.microsoft.com/office/drawing/2014/main" id="{A0356252-B514-028D-1A24-1947EA0723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088BC8E-8B29-C98B-680D-FD4286D352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FAA9BD-416E-4065-85BE-5D2493EDE301}" type="slidenum">
              <a:rPr lang="en-US" smtClean="0"/>
              <a:t>‹#›</a:t>
            </a:fld>
            <a:endParaRPr lang="en-US"/>
          </a:p>
        </p:txBody>
      </p:sp>
    </p:spTree>
    <p:extLst>
      <p:ext uri="{BB962C8B-B14F-4D97-AF65-F5344CB8AC3E}">
        <p14:creationId xmlns:p14="http://schemas.microsoft.com/office/powerpoint/2010/main" val="1737090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B1AB1E-A754-2108-2824-74233CC20E90}"/>
              </a:ext>
            </a:extLst>
          </p:cNvPr>
          <p:cNvSpPr>
            <a:spLocks noGrp="1"/>
          </p:cNvSpPr>
          <p:nvPr>
            <p:ph type="title"/>
          </p:nvPr>
        </p:nvSpPr>
        <p:spPr>
          <a:xfrm>
            <a:off x="6739128" y="638089"/>
            <a:ext cx="4818888" cy="1476801"/>
          </a:xfrm>
        </p:spPr>
        <p:txBody>
          <a:bodyPr vert="horz" lIns="91440" tIns="45720" rIns="91440" bIns="45720" rtlCol="0" anchor="b">
            <a:normAutofit/>
          </a:bodyPr>
          <a:lstStyle/>
          <a:p>
            <a:r>
              <a:rPr lang="en-US" sz="3800" kern="1200">
                <a:solidFill>
                  <a:schemeClr val="tx1"/>
                </a:solidFill>
                <a:latin typeface="+mj-lt"/>
                <a:ea typeface="+mj-ea"/>
                <a:cs typeface="+mj-cs"/>
              </a:rPr>
              <a:t>Drs. Pierlott &amp; Wooten receive $122,000 grant!</a:t>
            </a:r>
          </a:p>
        </p:txBody>
      </p:sp>
      <p:pic>
        <p:nvPicPr>
          <p:cNvPr id="5" name="Picture Placeholder 4">
            <a:extLst>
              <a:ext uri="{FF2B5EF4-FFF2-40B4-BE49-F238E27FC236}">
                <a16:creationId xmlns:a16="http://schemas.microsoft.com/office/drawing/2014/main" id="{25ADEEF6-05F5-6F22-9A80-49EDCCB88592}"/>
              </a:ext>
            </a:extLst>
          </p:cNvPr>
          <p:cNvPicPr>
            <a:picLocks noGrp="1" noChangeAspect="1"/>
          </p:cNvPicPr>
          <p:nvPr>
            <p:ph type="pic" idx="1"/>
          </p:nvPr>
        </p:nvPicPr>
        <p:blipFill rotWithShape="1">
          <a:blip r:embed="rId2"/>
          <a:srcRect l="2910" r="-1" b="-1"/>
          <a:stretch/>
        </p:blipFill>
        <p:spPr>
          <a:xfrm>
            <a:off x="630936" y="783078"/>
            <a:ext cx="5458968" cy="5291843"/>
          </a:xfrm>
          <a:prstGeom prst="rect">
            <a:avLst/>
          </a:prstGeom>
        </p:spPr>
      </p:pic>
      <p:sp>
        <p:nvSpPr>
          <p:cNvPr id="27" name="sketch line">
            <a:extLst>
              <a:ext uri="{FF2B5EF4-FFF2-40B4-BE49-F238E27FC236}">
                <a16:creationId xmlns:a16="http://schemas.microsoft.com/office/drawing/2014/main" id="{953EE71A-6488-4203-A7C4-77102FD0D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912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1DAD3EA-59FA-2889-74A0-BD685800D553}"/>
              </a:ext>
            </a:extLst>
          </p:cNvPr>
          <p:cNvSpPr>
            <a:spLocks noGrp="1"/>
          </p:cNvSpPr>
          <p:nvPr>
            <p:ph type="body" sz="half" idx="2"/>
          </p:nvPr>
        </p:nvSpPr>
        <p:spPr>
          <a:xfrm>
            <a:off x="6102098" y="2664886"/>
            <a:ext cx="5865489" cy="3954977"/>
          </a:xfrm>
        </p:spPr>
        <p:txBody>
          <a:bodyPr vert="horz" lIns="91440" tIns="45720" rIns="91440" bIns="45720" rtlCol="0" anchor="t">
            <a:normAutofit fontScale="62500" lnSpcReduction="20000"/>
          </a:bodyPr>
          <a:lstStyle/>
          <a:p>
            <a:pPr indent="-228600">
              <a:buFont typeface="Arial" panose="020B0604020202020204" pitchFamily="34" charset="0"/>
              <a:buChar char="•"/>
            </a:pPr>
            <a:endParaRPr lang="en-US" sz="2000" dirty="0"/>
          </a:p>
          <a:p>
            <a:r>
              <a:rPr lang="en-US" sz="2900" dirty="0"/>
              <a:t>Dr. </a:t>
            </a:r>
            <a:r>
              <a:rPr lang="en-US" sz="2900" dirty="0" err="1"/>
              <a:t>Pierlott</a:t>
            </a:r>
            <a:r>
              <a:rPr lang="en-US" sz="2900" dirty="0"/>
              <a:t> (Philosophy) and Dr. Wooten (Honors) were awarded money from </a:t>
            </a:r>
            <a:r>
              <a:rPr lang="en-US" sz="2900" i="1" dirty="0"/>
              <a:t>Yale’s Center for Faith and Culture </a:t>
            </a:r>
            <a:r>
              <a:rPr lang="en-US" sz="2900" dirty="0"/>
              <a:t>to develop WCU as a “Life Worth Living” (LWL) teaching network hub. </a:t>
            </a:r>
          </a:p>
          <a:p>
            <a:r>
              <a:rPr lang="en-US" sz="2900" dirty="0"/>
              <a:t>The LWL approach centers on big questions students have on how to live well and meaningfully, while encouraging conversation and interaction amongst students to examine the deeper issues that often are avoided in other aspects of our lives.</a:t>
            </a:r>
          </a:p>
          <a:p>
            <a:r>
              <a:rPr lang="en-US" sz="2900" dirty="0"/>
              <a:t>The LWL model creates a space for students to explore a variety of religions, spiritualities and philosophies, inviting representatives of those ways of living to share their perspectives and dialogue with students. </a:t>
            </a:r>
          </a:p>
          <a:p>
            <a:r>
              <a:rPr lang="en-US" sz="2900" dirty="0"/>
              <a:t>Learn more and get involved: wcupa.edu/</a:t>
            </a:r>
            <a:r>
              <a:rPr lang="en-US" sz="2900" dirty="0" err="1"/>
              <a:t>leadershiphub</a:t>
            </a:r>
            <a:r>
              <a:rPr lang="en-US" sz="2900" dirty="0"/>
              <a:t>                                                   </a:t>
            </a:r>
          </a:p>
          <a:p>
            <a:r>
              <a:rPr lang="en-US" sz="2600" dirty="0"/>
              <a:t>  </a:t>
            </a:r>
          </a:p>
        </p:txBody>
      </p:sp>
    </p:spTree>
    <p:extLst>
      <p:ext uri="{BB962C8B-B14F-4D97-AF65-F5344CB8AC3E}">
        <p14:creationId xmlns:p14="http://schemas.microsoft.com/office/powerpoint/2010/main" val="3874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TotalTime>
  <Words>137</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Drs. Pierlott &amp; Wooten receive $122,000 grant!</vt:lpstr>
    </vt:vector>
  </TitlesOfParts>
  <Company>West Chester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Striblen, Cassie</dc:creator>
  <cp:lastModifiedBy>Cassie Striblen</cp:lastModifiedBy>
  <cp:revision>2</cp:revision>
  <dcterms:created xsi:type="dcterms:W3CDTF">2024-06-24T20:22:53Z</dcterms:created>
  <dcterms:modified xsi:type="dcterms:W3CDTF">2024-06-28T14:39:26Z</dcterms:modified>
</cp:coreProperties>
</file>